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</p:sldMasterIdLst>
  <p:notesMasterIdLst>
    <p:notesMasterId r:id="rId15"/>
  </p:notesMasterIdLst>
  <p:sldIdLst>
    <p:sldId id="290" r:id="rId2"/>
    <p:sldId id="277" r:id="rId3"/>
    <p:sldId id="287" r:id="rId4"/>
    <p:sldId id="288" r:id="rId5"/>
    <p:sldId id="291" r:id="rId6"/>
    <p:sldId id="294" r:id="rId7"/>
    <p:sldId id="292" r:id="rId8"/>
    <p:sldId id="293" r:id="rId9"/>
    <p:sldId id="295" r:id="rId10"/>
    <p:sldId id="289" r:id="rId11"/>
    <p:sldId id="297" r:id="rId12"/>
    <p:sldId id="296" r:id="rId13"/>
    <p:sldId id="298" r:id="rId14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4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A89D-B6C6-4703-BA70-AD82D2B7C7FE}" type="datetimeFigureOut">
              <a:rPr lang="en-MY" smtClean="0"/>
              <a:t>30/7/2018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F893-E256-4920-BF7E-EF2C2680F6D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27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11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91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4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9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4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5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1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6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3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7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51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8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3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9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71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10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1A1-FADD-4249-9F1A-CA9E7279636B}" type="datetime1">
              <a:rPr lang="en-MY" smtClean="0"/>
              <a:t>30/7/2018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336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9165-8D19-4398-99A0-B65169EC54E1}" type="datetime1">
              <a:rPr lang="en-MY" smtClean="0"/>
              <a:t>30/7/2018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63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727-0792-4C84-90E8-4F5EA83EE477}" type="datetime1">
              <a:rPr lang="en-MY" smtClean="0"/>
              <a:t>30/7/2018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8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0DD-591C-43BD-BC82-639DD9BF3B76}" type="datetime1">
              <a:rPr lang="en-MY" smtClean="0"/>
              <a:t>30/7/2018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92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32A-D97F-4A5E-86D9-A58534DB0F43}" type="datetime1">
              <a:rPr lang="en-MY" smtClean="0"/>
              <a:t>30/7/2018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97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31-E0F8-482E-A8E3-D38004209332}" type="datetime1">
              <a:rPr lang="en-MY" smtClean="0"/>
              <a:t>30/7/2018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6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1D1E-8232-411B-8DB8-2D6456D3D940}" type="datetime1">
              <a:rPr lang="en-MY" smtClean="0"/>
              <a:t>30/7/2018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66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0C9-201C-49EB-A6FF-2593B82C98C3}" type="datetime1">
              <a:rPr lang="en-MY" smtClean="0"/>
              <a:t>30/7/2018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85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C6A-B936-443A-B126-1D489D26E4E5}" type="datetime1">
              <a:rPr lang="en-MY" smtClean="0"/>
              <a:t>30/7/2018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810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DCD-56B0-463F-91B3-7489AFC074CF}" type="datetime1">
              <a:rPr lang="en-MY" smtClean="0"/>
              <a:t>30/7/2018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0407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572-057C-4FDC-A0B8-3FA3B5E8EFFC}" type="datetime1">
              <a:rPr lang="en-MY" smtClean="0"/>
              <a:t>30/7/2018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51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D5AD-C37B-4880-887D-92E54147CFAD}" type="datetime1">
              <a:rPr lang="en-MY" smtClean="0"/>
              <a:t>30/7/2018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44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612" y="5787809"/>
            <a:ext cx="62519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Cambria" panose="02040503050406030204" pitchFamily="18" charset="0"/>
              </a:rPr>
              <a:t>PUSH START BUTTON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6014" y="5649309"/>
            <a:ext cx="39068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Date		30 </a:t>
            </a:r>
            <a:r>
              <a:rPr lang="en-US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Julai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 2018</a:t>
            </a:r>
          </a:p>
          <a:p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Time		8.30 </a:t>
            </a:r>
            <a:r>
              <a:rPr lang="en-US" sz="2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pagi</a:t>
            </a:r>
            <a:r>
              <a:rPr lang="en-US" sz="2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	</a:t>
            </a:r>
          </a:p>
          <a:p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Venue		</a:t>
            </a:r>
            <a:r>
              <a:rPr lang="en-US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Pejabat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 HQ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2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10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B0F65F-B1D5-4058-A180-C7214012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75" y="459745"/>
            <a:ext cx="8911687" cy="721364"/>
          </a:xfrm>
        </p:spPr>
        <p:txBody>
          <a:bodyPr/>
          <a:lstStyle/>
          <a:p>
            <a:r>
              <a:rPr lang="en-MY" dirty="0"/>
              <a:t>DISADVANTAGES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90513C7-26EB-4DC6-AE72-E0A068BF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75" y="1181109"/>
            <a:ext cx="10031706" cy="29752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MY" b="1" dirty="0"/>
              <a:t>1) </a:t>
            </a:r>
            <a:r>
              <a:rPr lang="en-US" b="1" dirty="0"/>
              <a:t>The Cost</a:t>
            </a:r>
          </a:p>
          <a:p>
            <a:r>
              <a:rPr lang="en-US" dirty="0"/>
              <a:t>The price of a keyless fob and push-button ignition is included in the price of the vehicle. </a:t>
            </a:r>
          </a:p>
          <a:p>
            <a:r>
              <a:rPr lang="en-US" dirty="0"/>
              <a:t>But, as with any electronic component, it wears over time until it comes to a point that you have to replace the entire key fob or repair the whole system. </a:t>
            </a:r>
          </a:p>
          <a:p>
            <a:r>
              <a:rPr lang="en-US" dirty="0"/>
              <a:t>That can be a pricey purchase just to be able to start your car again.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14" name="Picture 4" descr="Image result for broke">
            <a:extLst>
              <a:ext uri="{FF2B5EF4-FFF2-40B4-BE49-F238E27FC236}">
                <a16:creationId xmlns:a16="http://schemas.microsoft.com/office/drawing/2014/main" id="{ECC14769-2885-4ACB-846C-99481419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93" y="3647761"/>
            <a:ext cx="4911694" cy="27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9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11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DAED57-14B3-4944-9DA1-93C706AD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75" y="627963"/>
            <a:ext cx="8915400" cy="37776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2) Your Car is still Running</a:t>
            </a:r>
          </a:p>
          <a:p>
            <a:r>
              <a:rPr lang="en-US" dirty="0"/>
              <a:t>You can count on manufacturers to place all the warning lights and chimes when you leave your car with the engine on. </a:t>
            </a:r>
          </a:p>
          <a:p>
            <a:r>
              <a:rPr lang="en-US" dirty="0"/>
              <a:t>Some cars run so quietly, that, in a crowded or busy street or parking lot, there’s a possibility of you leaving the car running as you walk hurriedly to your errand. </a:t>
            </a:r>
          </a:p>
          <a:p>
            <a:r>
              <a:rPr lang="en-US" dirty="0"/>
              <a:t>Some cars will usually shut off as a safety feature, but if you’re brand or model doesn’t have it, in theory, your vehicle will keep running until it runs out of gas. </a:t>
            </a:r>
          </a:p>
          <a:p>
            <a:endParaRPr lang="en-MY" b="1" dirty="0"/>
          </a:p>
        </p:txBody>
      </p:sp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A38B72E7-3DDF-4667-8AD1-739CED394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91" y="3510501"/>
            <a:ext cx="5237626" cy="29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1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C20A67-2557-49C6-BA02-E06D3AA3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75" y="616226"/>
            <a:ext cx="8915400" cy="5847806"/>
          </a:xfrm>
        </p:spPr>
        <p:txBody>
          <a:bodyPr/>
          <a:lstStyle/>
          <a:p>
            <a:pPr marL="0" indent="0">
              <a:buNone/>
            </a:pPr>
            <a:r>
              <a:rPr lang="en-MY" b="1" dirty="0"/>
              <a:t>3) </a:t>
            </a:r>
            <a:r>
              <a:rPr lang="en-US" b="1" dirty="0"/>
              <a:t>Thieves are Getting Smarter</a:t>
            </a:r>
          </a:p>
          <a:p>
            <a:r>
              <a:rPr lang="en-US" dirty="0"/>
              <a:t>The keyless systems make it difficult for cars to be stolen. </a:t>
            </a:r>
          </a:p>
          <a:p>
            <a:r>
              <a:rPr lang="en-US" dirty="0"/>
              <a:t>But, with computerized controls, hackers will be developing new ways to try to steal your car. </a:t>
            </a:r>
          </a:p>
          <a:p>
            <a:r>
              <a:rPr lang="en-US" dirty="0"/>
              <a:t>Key programming tools and chips can be found online, and may only be purchased by authorized dealers and mechanics.</a:t>
            </a:r>
          </a:p>
          <a:p>
            <a:r>
              <a:rPr lang="en-US" dirty="0"/>
              <a:t> If these tools end up in the wrong hands, they could easily reprogram a blank key fob to your car’s transponder code, or even hack into the car’s electronic systems to operate the vehicle. Scary stuff.</a:t>
            </a:r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9" name="Picture 2" descr="https://d1hv7ee95zft1i.cloudfront.net/custom/blog-post-photo/gallery/5a66b5f302a0b.jpg">
            <a:extLst>
              <a:ext uri="{FF2B5EF4-FFF2-40B4-BE49-F238E27FC236}">
                <a16:creationId xmlns:a16="http://schemas.microsoft.com/office/drawing/2014/main" id="{95C71D53-DE49-4CA6-AA57-DD03136C2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86" y="3732511"/>
            <a:ext cx="4129043" cy="2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34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728104-BB2B-4AED-AE0D-EBE20179C295}"/>
              </a:ext>
            </a:extLst>
          </p:cNvPr>
          <p:cNvSpPr/>
          <p:nvPr/>
        </p:nvSpPr>
        <p:spPr>
          <a:xfrm>
            <a:off x="659098" y="133368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As with most technology and advancements in the auto industry, you can find things to love and to not love about push-button starts. </a:t>
            </a:r>
          </a:p>
          <a:p>
            <a:r>
              <a:rPr lang="en-US" dirty="0"/>
              <a:t>But as they become industry standard, it’s important for every driver to learn how to use them properly. </a:t>
            </a:r>
          </a:p>
          <a:p>
            <a:r>
              <a:rPr lang="en-US" dirty="0"/>
              <a:t>Learn more about new technologies that are transforming and improving the styles of driving.</a:t>
            </a:r>
          </a:p>
          <a:p>
            <a:endParaRPr lang="en-US" dirty="0"/>
          </a:p>
          <a:p>
            <a:endParaRPr lang="en-MY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99A91D-DC4B-4596-8ED8-AACAD74E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33" y="258748"/>
            <a:ext cx="8911687" cy="1280890"/>
          </a:xfrm>
        </p:spPr>
        <p:txBody>
          <a:bodyPr/>
          <a:lstStyle/>
          <a:p>
            <a:r>
              <a:rPr lang="en-MY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2338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112712" lvl="1" indent="0" algn="just"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31825" lvl="1" indent="-631825" algn="just">
              <a:buFont typeface="Wingdings" panose="05000000000000000000" pitchFamily="2" charset="2"/>
              <a:buChar char="q"/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D60EF94-D909-42F7-AA22-C265541D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79" y="171500"/>
            <a:ext cx="9603275" cy="1049235"/>
          </a:xfrm>
        </p:spPr>
        <p:txBody>
          <a:bodyPr/>
          <a:lstStyle/>
          <a:p>
            <a:r>
              <a:rPr lang="en-MY" dirty="0"/>
              <a:t>INTRODUCTION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95ACF8E-6B68-4813-AEA3-6517F2269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7" y="1220735"/>
            <a:ext cx="10136777" cy="4737946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smart key is an electronic access and authorization system that is available either as standard equipment or as an option in several car models.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was first developed by Siemens in 1995 and introduced by Mercedes-Benz under the name "Key-less Go" in 1998 on the W220 S-Class, after the design patent was filed by Daimler-Benz on May 17, 1997.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can simplifies turning your car on and off using a key fob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 cars that have keyless, push-button ignition, an electronic key fob is recognized by the car to authorize driving and the use of power accessories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keyless ignition system allows you to keep the key fob in your pocket when you unlock and start the vehicle.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That fob can conveniently remain in the driver's pocket or purse, as the ignition switch itself is just a button on the dash.</a:t>
            </a:r>
          </a:p>
          <a:p>
            <a:pPr>
              <a:buFont typeface="Arial" panose="020B0604020202020204" pitchFamily="34" charset="0"/>
              <a:buChar char="•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276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225A2DA-3DD2-44D2-9648-36694E891EC5}"/>
              </a:ext>
            </a:extLst>
          </p:cNvPr>
          <p:cNvSpPr txBox="1">
            <a:spLocks/>
          </p:cNvSpPr>
          <p:nvPr/>
        </p:nvSpPr>
        <p:spPr>
          <a:xfrm>
            <a:off x="2070987" y="5774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/>
              <a:t>HOW IT WORKS</a:t>
            </a:r>
            <a:endParaRPr lang="en-MY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ADB8C0A-8B69-4275-9332-727A10671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33" y="1269074"/>
            <a:ext cx="11094721" cy="4023360"/>
          </a:xfrm>
        </p:spPr>
        <p:txBody>
          <a:bodyPr anchor="t"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MY" sz="2000" dirty="0"/>
              <a:t>What it does ?</a:t>
            </a:r>
          </a:p>
          <a:p>
            <a:pPr marL="0" indent="0">
              <a:buNone/>
            </a:pPr>
            <a:r>
              <a:rPr lang="en-MY" dirty="0"/>
              <a:t>	  - </a:t>
            </a:r>
            <a:r>
              <a:rPr lang="en-US" dirty="0"/>
              <a:t>This feature simplifies turning the car on and off. It’s really as simple as pressing and holding 	    a button.</a:t>
            </a:r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2A0A46-0290-4581-9602-73B403658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6136" y="2457794"/>
            <a:ext cx="7218168" cy="29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8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4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43144D-EAE5-43AA-9F3F-B67C8EF3D0F8}"/>
              </a:ext>
            </a:extLst>
          </p:cNvPr>
          <p:cNvSpPr txBox="1">
            <a:spLocks/>
          </p:cNvSpPr>
          <p:nvPr/>
        </p:nvSpPr>
        <p:spPr>
          <a:xfrm>
            <a:off x="492497" y="45121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YOU NEED TO DO</a:t>
            </a:r>
            <a:br>
              <a:rPr lang="en-US"/>
            </a:br>
            <a:endParaRPr lang="en-MY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90A312-81CC-469C-BBD6-A052A0D5B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53" y="1333688"/>
            <a:ext cx="8915400" cy="3777622"/>
          </a:xfrm>
        </p:spPr>
        <p:txBody>
          <a:bodyPr/>
          <a:lstStyle/>
          <a:p>
            <a:r>
              <a:rPr lang="en-US" dirty="0"/>
              <a:t>After you get into the car, you should apply the brake then press and hold the engine start/stop button until your engine turns on. </a:t>
            </a:r>
          </a:p>
          <a:p>
            <a:r>
              <a:rPr lang="en-US" dirty="0"/>
              <a:t>To turn off your car, make sure your car is in the parked gear, then press the engine start/stop button until the engine shuts off completely. </a:t>
            </a:r>
          </a:p>
          <a:p>
            <a:r>
              <a:rPr lang="en-US" dirty="0"/>
              <a:t>You may also need to press the parking brake while you push the start button.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495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5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844" y="90454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A93DEEF-53F2-4AD4-B4D3-1B5D2F4A0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30677" y="1545781"/>
            <a:ext cx="2674861" cy="2689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3C60-814D-42C5-A680-CF5B68B94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6413" y="1428171"/>
            <a:ext cx="2894007" cy="2924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9388A8-91AC-4373-8A11-3A68D746F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2026" y="1428261"/>
            <a:ext cx="3042371" cy="29242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45992CF-DFF1-4F86-9EBC-8A843B0CE0B4}"/>
              </a:ext>
            </a:extLst>
          </p:cNvPr>
          <p:cNvSpPr/>
          <p:nvPr/>
        </p:nvSpPr>
        <p:spPr>
          <a:xfrm>
            <a:off x="54844" y="4497988"/>
            <a:ext cx="3226525" cy="10319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>
                <a:solidFill>
                  <a:schemeClr val="tx1"/>
                </a:solidFill>
              </a:rPr>
              <a:t>Make sure the key fob is inside the vehicle</a:t>
            </a:r>
            <a:r>
              <a:rPr lang="en-MY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0A211-F008-4185-A605-3F576410BADA}"/>
              </a:ext>
            </a:extLst>
          </p:cNvPr>
          <p:cNvSpPr/>
          <p:nvPr/>
        </p:nvSpPr>
        <p:spPr>
          <a:xfrm>
            <a:off x="4070153" y="4497988"/>
            <a:ext cx="3226525" cy="10319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>
                <a:solidFill>
                  <a:schemeClr val="tx1"/>
                </a:solidFill>
              </a:rPr>
              <a:t>Step on and hold the brake. Make sure gear is at Park (P)</a:t>
            </a:r>
            <a:endParaRPr lang="en-MY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866681-6B87-4BCB-89BE-28895C3604D9}"/>
              </a:ext>
            </a:extLst>
          </p:cNvPr>
          <p:cNvSpPr/>
          <p:nvPr/>
        </p:nvSpPr>
        <p:spPr>
          <a:xfrm>
            <a:off x="8156848" y="4497988"/>
            <a:ext cx="3226525" cy="10319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tx1"/>
                </a:solidFill>
              </a:rPr>
              <a:t>Push and hold the button until the engine starts</a:t>
            </a:r>
          </a:p>
        </p:txBody>
      </p:sp>
      <p:sp>
        <p:nvSpPr>
          <p:cNvPr id="15" name="Right Arrow 9">
            <a:extLst>
              <a:ext uri="{FF2B5EF4-FFF2-40B4-BE49-F238E27FC236}">
                <a16:creationId xmlns:a16="http://schemas.microsoft.com/office/drawing/2014/main" id="{1732F3D5-A6A3-4006-A770-733E91908923}"/>
              </a:ext>
            </a:extLst>
          </p:cNvPr>
          <p:cNvSpPr/>
          <p:nvPr/>
        </p:nvSpPr>
        <p:spPr>
          <a:xfrm>
            <a:off x="3256543" y="2538560"/>
            <a:ext cx="728865" cy="4702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Right Arrow 10">
            <a:extLst>
              <a:ext uri="{FF2B5EF4-FFF2-40B4-BE49-F238E27FC236}">
                <a16:creationId xmlns:a16="http://schemas.microsoft.com/office/drawing/2014/main" id="{275D9452-0C46-4036-9EC4-79FDF6691C89}"/>
              </a:ext>
            </a:extLst>
          </p:cNvPr>
          <p:cNvSpPr/>
          <p:nvPr/>
        </p:nvSpPr>
        <p:spPr>
          <a:xfrm>
            <a:off x="7366790" y="2420062"/>
            <a:ext cx="728865" cy="4702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73CA5AA-9599-47B4-A2FF-F7577BB86A1C}"/>
              </a:ext>
            </a:extLst>
          </p:cNvPr>
          <p:cNvSpPr txBox="1">
            <a:spLocks/>
          </p:cNvSpPr>
          <p:nvPr/>
        </p:nvSpPr>
        <p:spPr>
          <a:xfrm>
            <a:off x="115624" y="42321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Steps how to use push start button.</a:t>
            </a:r>
            <a:br>
              <a:rPr lang="en-US" dirty="0"/>
            </a:b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9158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6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30D8D8-7576-4FB8-AF7D-0761F09F8566}"/>
              </a:ext>
            </a:extLst>
          </p:cNvPr>
          <p:cNvSpPr/>
          <p:nvPr/>
        </p:nvSpPr>
        <p:spPr>
          <a:xfrm>
            <a:off x="3253106" y="3244334"/>
            <a:ext cx="5685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/>
              <a:t>ADVANTAGE AND DISADVANTAGE OF PUSH START BUTTON</a:t>
            </a:r>
          </a:p>
        </p:txBody>
      </p:sp>
    </p:spTree>
    <p:extLst>
      <p:ext uri="{BB962C8B-B14F-4D97-AF65-F5344CB8AC3E}">
        <p14:creationId xmlns:p14="http://schemas.microsoft.com/office/powerpoint/2010/main" val="355053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7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684FE3-2A2C-49B7-9F6D-C59CCBB5F5E0}"/>
              </a:ext>
            </a:extLst>
          </p:cNvPr>
          <p:cNvSpPr/>
          <p:nvPr/>
        </p:nvSpPr>
        <p:spPr>
          <a:xfrm>
            <a:off x="556591" y="150672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AutoNum type="arabicParenR"/>
            </a:pPr>
            <a:r>
              <a:rPr lang="en-MY" b="1" dirty="0"/>
              <a:t>Hands-Free Operation</a:t>
            </a:r>
          </a:p>
          <a:p>
            <a:r>
              <a:rPr lang="en-US" dirty="0"/>
              <a:t>When your hands are full from grocery shopping or from carrying piles of office files, and nothing beats the ability to just tap a button with any part of your body to unlock the car</a:t>
            </a:r>
            <a:r>
              <a:rPr lang="en-MY" b="1" dirty="0"/>
              <a:t> .</a:t>
            </a:r>
          </a:p>
          <a:p>
            <a:r>
              <a:rPr lang="en-US" dirty="0"/>
              <a:t>As long as you’re in range of the vehicle, the doors and trunk should be ready to access. </a:t>
            </a:r>
          </a:p>
          <a:p>
            <a:r>
              <a:rPr lang="en-US" dirty="0"/>
              <a:t>Some cars, even allow you to open the just by using the smart key.</a:t>
            </a:r>
          </a:p>
          <a:p>
            <a:endParaRPr lang="en-US" b="1" dirty="0"/>
          </a:p>
          <a:p>
            <a:endParaRPr lang="en-MY" b="1" dirty="0"/>
          </a:p>
        </p:txBody>
      </p:sp>
      <p:pic>
        <p:nvPicPr>
          <p:cNvPr id="8" name="Picture 6" descr="https://d1hv7ee95zft1i.cloudfront.net/custom/blog-post-photo/gallery/5a66b4fd570e9.jpg">
            <a:extLst>
              <a:ext uri="{FF2B5EF4-FFF2-40B4-BE49-F238E27FC236}">
                <a16:creationId xmlns:a16="http://schemas.microsoft.com/office/drawing/2014/main" id="{A7285A4A-475D-4026-8D27-4816D1C8C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73" y="2039310"/>
            <a:ext cx="4201387" cy="27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6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8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br>
              <a:rPr lang="en-MY" alt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1CBA55-A274-4863-BEB2-3D04F80034C5}"/>
              </a:ext>
            </a:extLst>
          </p:cNvPr>
          <p:cNvSpPr/>
          <p:nvPr/>
        </p:nvSpPr>
        <p:spPr>
          <a:xfrm>
            <a:off x="317120" y="126907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b="1" dirty="0"/>
              <a:t>2) More Layers of Security</a:t>
            </a:r>
          </a:p>
          <a:p>
            <a:r>
              <a:rPr lang="en-US" dirty="0"/>
              <a:t>You feel safer with the knowledge that a unique code is required to start your car .</a:t>
            </a:r>
          </a:p>
          <a:p>
            <a:r>
              <a:rPr lang="en-US" dirty="0"/>
              <a:t>The transponder needs to be authorized by a code that the vehicle’s computer searches for. </a:t>
            </a:r>
          </a:p>
          <a:p>
            <a:r>
              <a:rPr lang="en-US" dirty="0"/>
              <a:t>Only once the code is found will the vehicle start or unlock.</a:t>
            </a:r>
          </a:p>
          <a:p>
            <a:r>
              <a:rPr lang="en-US" dirty="0"/>
              <a:t>Some systems also use computer-encrypted microchips. These features allow for even more layers of safety.</a:t>
            </a:r>
          </a:p>
          <a:p>
            <a:r>
              <a:rPr lang="en-US" dirty="0"/>
              <a:t>The technology will detect if the key is inside the car – which makes it almost impossible to lock your keys inside your car</a:t>
            </a:r>
            <a:endParaRPr lang="en-MY" b="1" dirty="0"/>
          </a:p>
        </p:txBody>
      </p:sp>
      <p:pic>
        <p:nvPicPr>
          <p:cNvPr id="8" name="Picture 2" descr="https://d1hv7ee95zft1i.cloudfront.net/custom/blog-post-photo/gallery/5a66b5397e89d.jpg">
            <a:extLst>
              <a:ext uri="{FF2B5EF4-FFF2-40B4-BE49-F238E27FC236}">
                <a16:creationId xmlns:a16="http://schemas.microsoft.com/office/drawing/2014/main" id="{F3700241-C7DA-4C41-B03D-2D7048205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071" y="1867279"/>
            <a:ext cx="3546644" cy="234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28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9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AB9486-E4F7-4D04-9305-926D8EDC1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75" y="1181109"/>
            <a:ext cx="8915400" cy="37776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MY" b="1" dirty="0"/>
              <a:t>3) Automatic Locking System.</a:t>
            </a:r>
          </a:p>
          <a:p>
            <a:r>
              <a:rPr lang="en-MY" dirty="0"/>
              <a:t>These only happens for several cars only.</a:t>
            </a:r>
          </a:p>
          <a:p>
            <a:r>
              <a:rPr lang="en-US" dirty="0"/>
              <a:t>There were times when you’ve had to walk back to the parking lot just because you didn’t remember if you locked your vehicle.</a:t>
            </a:r>
          </a:p>
          <a:p>
            <a:r>
              <a:rPr lang="en-US" dirty="0"/>
              <a:t>In some vehicles, there’s a system in which, after parking the vehicle, one simply has to walk away.</a:t>
            </a:r>
          </a:p>
          <a:p>
            <a:r>
              <a:rPr lang="en-US" dirty="0"/>
              <a:t>After a distance, the car will automatically lock itself, as if you were pressing the lock button on the door or key fob. </a:t>
            </a:r>
          </a:p>
          <a:p>
            <a:r>
              <a:rPr lang="en-US" dirty="0"/>
              <a:t>It essentially eliminates the possibility of forgetting to lock one’s vehicle. </a:t>
            </a:r>
            <a:endParaRPr lang="en-MY" dirty="0"/>
          </a:p>
        </p:txBody>
      </p:sp>
      <p:pic>
        <p:nvPicPr>
          <p:cNvPr id="9" name="Picture 2" descr="https://d1hv7ee95zft1i.cloudfront.net/custom/blog-post-photo/gallery/5a66b565128f4.jpg">
            <a:extLst>
              <a:ext uri="{FF2B5EF4-FFF2-40B4-BE49-F238E27FC236}">
                <a16:creationId xmlns:a16="http://schemas.microsoft.com/office/drawing/2014/main" id="{432FD946-14DD-43FD-BF31-F477F669F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660" y="3923917"/>
            <a:ext cx="3128507" cy="206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3262</TotalTime>
  <Words>678</Words>
  <Application>Microsoft Office PowerPoint</Application>
  <PresentationFormat>Widescreen</PresentationFormat>
  <Paragraphs>94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PowerPoint Presentation</vt:lpstr>
      <vt:lpstr>INTRODUCTION</vt:lpstr>
      <vt:lpstr>    </vt:lpstr>
      <vt:lpstr>    </vt:lpstr>
      <vt:lpstr>    </vt:lpstr>
      <vt:lpstr>    </vt:lpstr>
      <vt:lpstr>    </vt:lpstr>
      <vt:lpstr>    </vt:lpstr>
      <vt:lpstr>PowerPoint Presentation</vt:lpstr>
      <vt:lpstr>DISADVANTAGES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AcerKSSB2</dc:creator>
  <cp:lastModifiedBy>NOR AMANINA</cp:lastModifiedBy>
  <cp:revision>139</cp:revision>
  <cp:lastPrinted>2016-06-24T04:19:21Z</cp:lastPrinted>
  <dcterms:created xsi:type="dcterms:W3CDTF">2016-06-23T08:55:35Z</dcterms:created>
  <dcterms:modified xsi:type="dcterms:W3CDTF">2018-07-30T00:26:14Z</dcterms:modified>
</cp:coreProperties>
</file>